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9"/>
  </p:notesMasterIdLst>
  <p:handoutMasterIdLst>
    <p:handoutMasterId r:id="rId10"/>
  </p:handoutMasterIdLst>
  <p:sldIdLst>
    <p:sldId id="315" r:id="rId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59B3D8"/>
    <a:srgbClr val="0A1125"/>
    <a:srgbClr val="F7F7F4"/>
    <a:srgbClr val="A7549F"/>
    <a:srgbClr val="0078D7"/>
    <a:srgbClr val="9C4C94"/>
    <a:srgbClr val="FFFFFF"/>
    <a:srgbClr val="50505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5" autoAdjust="0"/>
    <p:restoredTop sz="96242" autoAdjust="0"/>
  </p:normalViewPr>
  <p:slideViewPr>
    <p:cSldViewPr>
      <p:cViewPr varScale="1">
        <p:scale>
          <a:sx n="69" d="100"/>
          <a:sy n="69" d="100"/>
        </p:scale>
        <p:origin x="48" y="66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684" y="-124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3/9/2018 9:30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3/9/2018 9:29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I_Hero_Short">
            <a:hlinkClick r:id="" action="ppaction://media"/>
            <a:extLst>
              <a:ext uri="{FF2B5EF4-FFF2-40B4-BE49-F238E27FC236}">
                <a16:creationId xmlns:a16="http://schemas.microsoft.com/office/drawing/2014/main" id="{C0BF0D16-F44B-4B51-A8B6-59F4890A37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475" end="1919"/>
                </p14:media>
              </p:ext>
            </p:extLst>
          </p:nvPr>
        </p:nvPicPr>
        <p:blipFill rotWithShape="1">
          <a:blip r:embed="rId4"/>
          <a:srcRect l="57440" b="21283"/>
          <a:stretch>
            <a:fillRect/>
          </a:stretch>
        </p:blipFill>
        <p:spPr>
          <a:xfrm>
            <a:off x="1" y="-1"/>
            <a:ext cx="12436472" cy="69945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3B670CA-DEB6-4AC5-9FFA-7BFE256A30A6}"/>
              </a:ext>
            </a:extLst>
          </p:cNvPr>
          <p:cNvSpPr/>
          <p:nvPr/>
        </p:nvSpPr>
        <p:spPr bwMode="auto">
          <a:xfrm>
            <a:off x="-1" y="0"/>
            <a:ext cx="12436476" cy="6995418"/>
          </a:xfrm>
          <a:prstGeom prst="rect">
            <a:avLst/>
          </a:prstGeom>
          <a:solidFill>
            <a:schemeClr val="accent4">
              <a:lumMod val="10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DBF2B2-CE1C-484B-A8BF-AC9E53E4B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19753" r="30866" b="22622"/>
          <a:stretch/>
        </p:blipFill>
        <p:spPr bwMode="auto">
          <a:xfrm rot="5400000">
            <a:off x="436981" y="1630279"/>
            <a:ext cx="4116411" cy="36360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9D25CCE-73E2-4D26-9228-27D7DFDB9212}"/>
              </a:ext>
            </a:extLst>
          </p:cNvPr>
          <p:cNvGrpSpPr/>
          <p:nvPr/>
        </p:nvGrpSpPr>
        <p:grpSpPr>
          <a:xfrm>
            <a:off x="5093115" y="2894422"/>
            <a:ext cx="6334877" cy="2426421"/>
            <a:chOff x="420055" y="-2234327"/>
            <a:chExt cx="3814199" cy="3056646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19EC53D-7E33-41D4-B8A1-84F704EF7E4E}"/>
                </a:ext>
              </a:extLst>
            </p:cNvPr>
            <p:cNvSpPr/>
            <p:nvPr/>
          </p:nvSpPr>
          <p:spPr>
            <a:xfrm>
              <a:off x="1143218" y="240744"/>
              <a:ext cx="1911288" cy="581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Github</a:t>
              </a: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s-MX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serandvaraco</a:t>
              </a:r>
              <a:endPara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 Placeholder 4">
              <a:extLst>
                <a:ext uri="{FF2B5EF4-FFF2-40B4-BE49-F238E27FC236}">
                  <a16:creationId xmlns:a16="http://schemas.microsoft.com/office/drawing/2014/main" id="{ADF396ED-D9BD-4176-BC06-B2DD6D87883F}"/>
                </a:ext>
              </a:extLst>
            </p:cNvPr>
            <p:cNvSpPr txBox="1">
              <a:spLocks/>
            </p:cNvSpPr>
            <p:nvPr/>
          </p:nvSpPr>
          <p:spPr>
            <a:xfrm>
              <a:off x="623451" y="-2234327"/>
              <a:ext cx="3602628" cy="420225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Sergio Andrés Vargas Acosta</a:t>
              </a:r>
            </a:p>
          </p:txBody>
        </p:sp>
        <p:pic>
          <p:nvPicPr>
            <p:cNvPr id="9" name="Picture 2" descr="Full_logo_white">
              <a:extLst>
                <a:ext uri="{FF2B5EF4-FFF2-40B4-BE49-F238E27FC236}">
                  <a16:creationId xmlns:a16="http://schemas.microsoft.com/office/drawing/2014/main" id="{E5924D30-33CB-48A3-9F56-9419F02A4C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28" t="-9076" b="-1"/>
            <a:stretch/>
          </p:blipFill>
          <p:spPr bwMode="auto">
            <a:xfrm>
              <a:off x="633317" y="-297495"/>
              <a:ext cx="370098" cy="31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7F8EE43C-7F00-48BD-BD93-E487A644ACE1}"/>
                </a:ext>
              </a:extLst>
            </p:cNvPr>
            <p:cNvSpPr txBox="1">
              <a:spLocks/>
            </p:cNvSpPr>
            <p:nvPr/>
          </p:nvSpPr>
          <p:spPr>
            <a:xfrm>
              <a:off x="615276" y="-1459525"/>
              <a:ext cx="3618978" cy="626396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Microsoft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Certified</a:t>
              </a: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Solution</a:t>
              </a: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s-CO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Developer</a:t>
              </a:r>
              <a:endParaRPr lang="es-CO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marL="0" indent="0">
                <a:buNone/>
              </a:pPr>
              <a:r>
                <a:rPr lang="es-CO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Blog:  unespacioparanet.com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CEDE8BA3-3DDE-4104-827F-2C40263A9542}"/>
                </a:ext>
              </a:extLst>
            </p:cNvPr>
            <p:cNvSpPr txBox="1">
              <a:spLocks/>
            </p:cNvSpPr>
            <p:nvPr/>
          </p:nvSpPr>
          <p:spPr>
            <a:xfrm>
              <a:off x="1118724" y="-352535"/>
              <a:ext cx="2353743" cy="337259"/>
            </a:xfrm>
            <a:prstGeom prst="rect">
              <a:avLst/>
            </a:prstGeom>
          </p:spPr>
          <p:txBody>
            <a:bodyPr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40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lang="en-US" sz="2400" kern="1200" spc="0" baseline="0" dirty="0" smtClean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CO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@</a:t>
              </a:r>
              <a:r>
                <a:rPr lang="es-CO" sz="2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serandvaraco</a:t>
              </a:r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12" name="Picture 6" descr="Resultado de imagen para github">
              <a:extLst>
                <a:ext uri="{FF2B5EF4-FFF2-40B4-BE49-F238E27FC236}">
                  <a16:creationId xmlns:a16="http://schemas.microsoft.com/office/drawing/2014/main" id="{4F117B9F-83BB-4794-9787-A75F40675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55" y="162439"/>
              <a:ext cx="592573" cy="59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3FFA4EE-E586-4EDE-9313-B730B268D48A}"/>
              </a:ext>
            </a:extLst>
          </p:cNvPr>
          <p:cNvCxnSpPr>
            <a:cxnSpLocks/>
          </p:cNvCxnSpPr>
          <p:nvPr/>
        </p:nvCxnSpPr>
        <p:spPr>
          <a:xfrm>
            <a:off x="4541837" y="1641094"/>
            <a:ext cx="0" cy="3706737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E79D9EF-66F6-41B9-9704-BE465DD4137E}"/>
              </a:ext>
            </a:extLst>
          </p:cNvPr>
          <p:cNvSpPr txBox="1"/>
          <p:nvPr/>
        </p:nvSpPr>
        <p:spPr>
          <a:xfrm>
            <a:off x="5227637" y="1803695"/>
            <a:ext cx="5640434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CO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 Factory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FA425C39-DB24-447A-9CC1-49B2F4455E49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350837" y="6513388"/>
            <a:ext cx="1787476" cy="3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0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sharepoint/v3"/>
    <ds:schemaRef ds:uri="http://schemas.microsoft.com/office/2006/documentManagement/types"/>
    <ds:schemaRef ds:uri="http://purl.org/dc/elements/1.1/"/>
    <ds:schemaRef ds:uri="http://schemas.microsoft.com/office/2006/metadata/properties"/>
    <ds:schemaRef ds:uri="01c77077-aee4-4b5f-bd4e-9cd40a6fff29"/>
    <ds:schemaRef ds:uri="http://schemas.microsoft.com/office/infopath/2007/PartnerControls"/>
    <ds:schemaRef ds:uri="http://schemas.openxmlformats.org/package/2006/metadata/core-properties"/>
    <ds:schemaRef ds:uri="8ff673fc-3231-4e3a-893b-6d7f7cd32766"/>
    <ds:schemaRef ds:uri="230e9df3-be65-4c73-a93b-d1236ebd677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786</TotalTime>
  <Words>19</Words>
  <Application>Microsoft Office PowerPoint</Application>
  <PresentationFormat>Personalizado</PresentationFormat>
  <Paragraphs>6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</vt:i4>
      </vt:variant>
    </vt:vector>
  </HeadingPairs>
  <TitlesOfParts>
    <vt:vector size="10" baseType="lpstr">
      <vt:lpstr>Arial</vt:lpstr>
      <vt:lpstr>Consolas</vt:lpstr>
      <vt:lpstr>Segoe UI</vt:lpstr>
      <vt:lpstr>Segoe UI Light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Sergio Vargas MCPD</cp:lastModifiedBy>
  <cp:revision>64</cp:revision>
  <dcterms:created xsi:type="dcterms:W3CDTF">2016-03-31T00:21:52Z</dcterms:created>
  <dcterms:modified xsi:type="dcterms:W3CDTF">2018-03-10T02:31:46Z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